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7104063" cy="10234613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10E7-AE95-44D6-9A54-AFFF0B6B2028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AFF-43AC-41DB-B3CE-C92A9474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4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10E7-AE95-44D6-9A54-AFFF0B6B2028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FAFF-43AC-41DB-B3CE-C92A9474D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спецавтопарков</a:t>
            </a:r>
            <a:r>
              <a:rPr lang="ru-RU" sz="240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75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75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475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43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2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5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5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7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073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7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4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3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Гарантийные обязательства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4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9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Прибытие и отъезд клиентских групп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Прибытие и отъезд клиентских групп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20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Экран (16:9)</PresentationFormat>
  <Paragraphs>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 Unicode MS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Гарантийные обязательства</vt:lpstr>
      <vt:lpstr>Презентация PowerPoint</vt:lpstr>
      <vt:lpstr>Прибытие и отъезд клиентских групп</vt:lpstr>
      <vt:lpstr>Прибытие и отъезд клиентских групп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спецавтопарков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Maksim Denisov</dc:creator>
  <cp:lastModifiedBy>Казеннов Олег Алексанрович</cp:lastModifiedBy>
  <cp:revision>1</cp:revision>
  <dcterms:created xsi:type="dcterms:W3CDTF">2019-10-24T14:38:40Z</dcterms:created>
  <dcterms:modified xsi:type="dcterms:W3CDTF">2019-10-24T14:24:47Z</dcterms:modified>
</cp:coreProperties>
</file>